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" initials="T" lastIdx="6" clrIdx="0">
    <p:extLst>
      <p:ext uri="{19B8F6BF-5375-455C-9EA6-DF929625EA0E}">
        <p15:presenceInfo xmlns:p15="http://schemas.microsoft.com/office/powerpoint/2012/main" userId="東京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96B83-188B-450B-80CE-C28470A342EF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7F480-A26D-4BBA-BF47-74129A689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016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4CB0C-2346-4CBD-ADDF-0D23E71216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4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619A8-FB95-425B-BAF9-47AADD8345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62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C85DE-C243-4B93-B36F-0B5651FB89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4357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F96D-87CA-4778-96D3-8CC0B7E226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287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1B0A1-2D4E-4464-82B1-680B7D45C1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6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28184-3441-4442-B60A-401E409A07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14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F1297-7B2C-4092-9C84-2CB2238B7D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86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E7B5A-2CD7-464C-9934-64687B569E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510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C408D-78D3-47CD-9EFC-B2A6A460C7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430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3A9C7-FB5B-4483-A6B4-6E1ABDE3B7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514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2007D-4679-4CEC-99D8-0E9EAED08D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453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20010-13FB-4EEA-BF88-9A3CAFAC68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37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EA6A76-5097-4258-B17F-1C20B0BE15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21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Excel_Chart.xls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05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753432"/>
              </p:ext>
            </p:extLst>
          </p:nvPr>
        </p:nvGraphicFramePr>
        <p:xfrm>
          <a:off x="296962" y="697908"/>
          <a:ext cx="5691882" cy="5982884"/>
        </p:xfrm>
        <a:graphic>
          <a:graphicData uri="http://schemas.openxmlformats.org/drawingml/2006/table">
            <a:tbl>
              <a:tblPr/>
              <a:tblGrid>
                <a:gridCol w="1852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864">
                  <a:extLst>
                    <a:ext uri="{9D8B030D-6E8A-4147-A177-3AD203B41FA5}">
                      <a16:colId xmlns:a16="http://schemas.microsoft.com/office/drawing/2014/main" val="3358113826"/>
                    </a:ext>
                  </a:extLst>
                </a:gridCol>
                <a:gridCol w="76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864">
                  <a:extLst>
                    <a:ext uri="{9D8B030D-6E8A-4147-A177-3AD203B41FA5}">
                      <a16:colId xmlns:a16="http://schemas.microsoft.com/office/drawing/2014/main" val="3993028209"/>
                    </a:ext>
                  </a:extLst>
                </a:gridCol>
                <a:gridCol w="767864">
                  <a:extLst>
                    <a:ext uri="{9D8B030D-6E8A-4147-A177-3AD203B41FA5}">
                      <a16:colId xmlns:a16="http://schemas.microsoft.com/office/drawing/2014/main" val="55996084"/>
                    </a:ext>
                  </a:extLst>
                </a:gridCol>
                <a:gridCol w="767864">
                  <a:extLst>
                    <a:ext uri="{9D8B030D-6E8A-4147-A177-3AD203B41FA5}">
                      <a16:colId xmlns:a16="http://schemas.microsoft.com/office/drawing/2014/main" val="3153541272"/>
                    </a:ext>
                  </a:extLst>
                </a:gridCol>
              </a:tblGrid>
              <a:tr h="5704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２卒</a:t>
                      </a:r>
                      <a:endParaRPr kumimoji="1" lang="en-US" altLang="ja-JP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卒</a:t>
                      </a:r>
                      <a:endParaRPr kumimoji="1" lang="en-US" altLang="ja-JP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４卒</a:t>
                      </a:r>
                      <a:endParaRPr kumimoji="1" lang="en-US" altLang="ja-JP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５卒</a:t>
                      </a:r>
                    </a:p>
                  </a:txBody>
                  <a:tcPr marL="68542" marR="68542" marT="34284" marB="342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６卒</a:t>
                      </a:r>
                    </a:p>
                  </a:txBody>
                  <a:tcPr marL="68542" marR="68542" marT="34284" marB="342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9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０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4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物流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小売販売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飲食厨房、調理・食品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衛生・福祉サービス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7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清掃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</a:t>
                      </a:r>
                      <a:endParaRPr kumimoji="1" lang="en-US" altLang="ja-JP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障害福祉サービス等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（移行、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生介、施設入所など）</a:t>
                      </a:r>
                    </a:p>
                  </a:txBody>
                  <a:tcPr marL="68542" marR="68542" marT="34284" marB="342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68542" marR="68542" marT="34284" marB="342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883259"/>
                  </a:ext>
                </a:extLst>
              </a:tr>
              <a:tr h="5333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卒業生</a:t>
                      </a:r>
                    </a:p>
                  </a:txBody>
                  <a:tcPr marL="68545" marR="68545" marT="34291" marB="342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741645"/>
                  </a:ext>
                </a:extLst>
              </a:tr>
              <a:tr h="5333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企業就労者</a:t>
                      </a:r>
                    </a:p>
                  </a:txBody>
                  <a:tcPr marL="68545" marR="68545" marT="34291" marB="342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617706"/>
                  </a:ext>
                </a:extLst>
              </a:tr>
              <a:tr h="5333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企業就労率</a:t>
                      </a:r>
                    </a:p>
                  </a:txBody>
                  <a:tcPr marL="68545" marR="68545" marT="34291" marB="342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68545" marR="68545" marT="34291" marB="34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631950" y="188914"/>
            <a:ext cx="87137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令和７年度 東京都立羽村特別支援学校　進路状況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graphicFrame>
        <p:nvGraphicFramePr>
          <p:cNvPr id="7584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24010"/>
              </p:ext>
            </p:extLst>
          </p:nvPr>
        </p:nvGraphicFramePr>
        <p:xfrm>
          <a:off x="6322800" y="639762"/>
          <a:ext cx="5691882" cy="609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4267328" imgH="4295590" progId="Excel.Chart.8">
                  <p:embed/>
                </p:oleObj>
              </mc:Choice>
              <mc:Fallback>
                <p:oleObj name="Chart" r:id="rId2" imgW="4267328" imgH="4295590" progId="Excel.Chart.8">
                  <p:embed/>
                  <p:pic>
                    <p:nvPicPr>
                      <p:cNvPr id="75846" name="グラフ 5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2800" y="639762"/>
                        <a:ext cx="5691882" cy="609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0082511"/>
      </p:ext>
    </p:extLst>
  </p:cSld>
  <p:clrMapOvr>
    <a:masterClrMapping/>
  </p:clrMapOvr>
</p:sld>
</file>

<file path=ppt/theme/theme1.xml><?xml version="1.0" encoding="utf-8"?>
<a:theme xmlns:a="http://schemas.openxmlformats.org/drawingml/2006/main" name="3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123</Words>
  <Application>Microsoft Office PowerPoint</Application>
  <PresentationFormat>ワイド画面</PresentationFormat>
  <Paragraphs>73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游ゴシック</vt:lpstr>
      <vt:lpstr>Arial</vt:lpstr>
      <vt:lpstr>3_標準デザイン</vt:lpstr>
      <vt:lpstr>Microsoft Excel グラフ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　圭一郎</dc:creator>
  <cp:lastModifiedBy>尾崎　智</cp:lastModifiedBy>
  <cp:revision>41</cp:revision>
  <dcterms:created xsi:type="dcterms:W3CDTF">2024-01-23T06:35:40Z</dcterms:created>
  <dcterms:modified xsi:type="dcterms:W3CDTF">2025-04-30T00:18:42Z</dcterms:modified>
</cp:coreProperties>
</file>